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60"/>
  </p:notesMasterIdLst>
  <p:handoutMasterIdLst>
    <p:handoutMasterId r:id="rId61"/>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126" r:id="rId19"/>
    <p:sldId id="2076137915" r:id="rId20"/>
    <p:sldId id="11934" r:id="rId21"/>
    <p:sldId id="2134804633" r:id="rId22"/>
    <p:sldId id="2582" r:id="rId23"/>
    <p:sldId id="2134804634" r:id="rId24"/>
    <p:sldId id="2076137765" r:id="rId25"/>
    <p:sldId id="3161" r:id="rId26"/>
    <p:sldId id="259" r:id="rId27"/>
    <p:sldId id="2076137918" r:id="rId28"/>
    <p:sldId id="2076137920" r:id="rId29"/>
    <p:sldId id="279" r:id="rId30"/>
    <p:sldId id="2076137333" r:id="rId31"/>
    <p:sldId id="2076138291" r:id="rId32"/>
    <p:sldId id="2076138292" r:id="rId33"/>
    <p:sldId id="2076138290" r:id="rId34"/>
    <p:sldId id="3206" r:id="rId35"/>
    <p:sldId id="683" r:id="rId36"/>
    <p:sldId id="3207" r:id="rId37"/>
    <p:sldId id="2098" r:id="rId38"/>
    <p:sldId id="2076137758" r:id="rId39"/>
    <p:sldId id="2076137922" r:id="rId40"/>
    <p:sldId id="2076137924" r:id="rId41"/>
    <p:sldId id="2076137925" r:id="rId42"/>
    <p:sldId id="2076137926" r:id="rId43"/>
    <p:sldId id="2076137928" r:id="rId44"/>
    <p:sldId id="2076137314" r:id="rId45"/>
    <p:sldId id="2076137329" r:id="rId46"/>
    <p:sldId id="10038" r:id="rId47"/>
    <p:sldId id="2076138286" r:id="rId48"/>
    <p:sldId id="2076138287" r:id="rId49"/>
    <p:sldId id="2076138288" r:id="rId50"/>
    <p:sldId id="8373" r:id="rId51"/>
    <p:sldId id="8416" r:id="rId52"/>
    <p:sldId id="2076137749" r:id="rId53"/>
    <p:sldId id="2076137754" r:id="rId54"/>
    <p:sldId id="2076137753" r:id="rId55"/>
    <p:sldId id="263" r:id="rId56"/>
    <p:sldId id="2076138293" r:id="rId57"/>
    <p:sldId id="2134804631" r:id="rId58"/>
    <p:sldId id="213480463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0" autoAdjust="0"/>
    <p:restoredTop sz="79280" autoAdjust="0"/>
  </p:normalViewPr>
  <p:slideViewPr>
    <p:cSldViewPr snapToGrid="0" showGuides="1">
      <p:cViewPr varScale="1">
        <p:scale>
          <a:sx n="89" d="100"/>
          <a:sy n="89" d="100"/>
        </p:scale>
        <p:origin x="1509" y="51"/>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25</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26</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29</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30</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36</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37</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38</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39</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40</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44</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46</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47</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49</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12/2/2022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046768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0.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48.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9.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99.svg"/></Relationships>
</file>

<file path=ppt/slides/_rels/slide27.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37.xml"/><Relationship Id="rId5" Type="http://schemas.openxmlformats.org/officeDocument/2006/relationships/image" Target="../media/image103.svg"/><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1.png"/><Relationship Id="rId3" Type="http://schemas.openxmlformats.org/officeDocument/2006/relationships/image" Target="../media/image63.jpeg"/><Relationship Id="rId7" Type="http://schemas.openxmlformats.org/officeDocument/2006/relationships/image" Target="../media/image66.png"/><Relationship Id="rId12" Type="http://schemas.openxmlformats.org/officeDocument/2006/relationships/image" Target="../media/image70.svg"/><Relationship Id="rId2" Type="http://schemas.openxmlformats.org/officeDocument/2006/relationships/image" Target="../media/image62.jpeg"/><Relationship Id="rId1" Type="http://schemas.openxmlformats.org/officeDocument/2006/relationships/slideLayout" Target="../slideLayouts/slideLayout8.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06.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24.xml"/><Relationship Id="rId7" Type="http://schemas.openxmlformats.org/officeDocument/2006/relationships/image" Target="../media/image108.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20.svg"/><Relationship Id="rId12"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2.png"/><Relationship Id="rId5" Type="http://schemas.openxmlformats.org/officeDocument/2006/relationships/image" Target="../media/image118.jpg"/><Relationship Id="rId10" Type="http://schemas.openxmlformats.org/officeDocument/2006/relationships/image" Target="../media/image101.svg"/><Relationship Id="rId4" Type="http://schemas.openxmlformats.org/officeDocument/2006/relationships/image" Target="../media/image117.svg"/><Relationship Id="rId9" Type="http://schemas.openxmlformats.org/officeDocument/2006/relationships/image" Target="../media/image100.png"/><Relationship Id="rId14" Type="http://schemas.openxmlformats.org/officeDocument/2006/relationships/image" Target="../media/image125.svg"/></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71.png"/><Relationship Id="rId4" Type="http://schemas.openxmlformats.org/officeDocument/2006/relationships/image" Target="../media/image70.svg"/></Relationships>
</file>

<file path=ppt/slides/_rels/slide40.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126.png"/><Relationship Id="rId7" Type="http://schemas.openxmlformats.org/officeDocument/2006/relationships/image" Target="../media/image100.png"/><Relationship Id="rId12" Type="http://schemas.openxmlformats.org/officeDocument/2006/relationships/image" Target="../media/image130.sv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1.png"/><Relationship Id="rId11" Type="http://schemas.openxmlformats.org/officeDocument/2006/relationships/image" Target="../media/image129.png"/><Relationship Id="rId5" Type="http://schemas.openxmlformats.org/officeDocument/2006/relationships/image" Target="../media/image120.svg"/><Relationship Id="rId10" Type="http://schemas.openxmlformats.org/officeDocument/2006/relationships/image" Target="../media/image128.svg"/><Relationship Id="rId4" Type="http://schemas.openxmlformats.org/officeDocument/2006/relationships/image" Target="../media/image119.png"/><Relationship Id="rId9" Type="http://schemas.openxmlformats.org/officeDocument/2006/relationships/image" Target="../media/image1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3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svg"/><Relationship Id="rId2" Type="http://schemas.openxmlformats.org/officeDocument/2006/relationships/notesSlide" Target="../notesSlides/notesSlide37.xml"/><Relationship Id="rId1" Type="http://schemas.openxmlformats.org/officeDocument/2006/relationships/slideLayout" Target="../slideLayouts/slideLayout37.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s>
</file>

<file path=ppt/slides/_rels/slide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74.xml"/><Relationship Id="rId6" Type="http://schemas.openxmlformats.org/officeDocument/2006/relationships/image" Target="../media/image76.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6.png"/><Relationship Id="rId3" Type="http://schemas.openxmlformats.org/officeDocument/2006/relationships/image" Target="../media/image148.svg"/><Relationship Id="rId7" Type="http://schemas.openxmlformats.org/officeDocument/2006/relationships/image" Target="../media/image152.png"/><Relationship Id="rId12" Type="http://schemas.openxmlformats.org/officeDocument/2006/relationships/image" Target="../media/image128.svg"/><Relationship Id="rId2" Type="http://schemas.openxmlformats.org/officeDocument/2006/relationships/image" Target="../media/image147.png"/><Relationship Id="rId1" Type="http://schemas.openxmlformats.org/officeDocument/2006/relationships/slideLayout" Target="../slideLayouts/slideLayout37.xml"/><Relationship Id="rId6" Type="http://schemas.openxmlformats.org/officeDocument/2006/relationships/image" Target="../media/image151.png"/><Relationship Id="rId11" Type="http://schemas.openxmlformats.org/officeDocument/2006/relationships/image" Target="../media/image127.png"/><Relationship Id="rId5" Type="http://schemas.openxmlformats.org/officeDocument/2006/relationships/image" Target="../media/image150.svg"/><Relationship Id="rId10" Type="http://schemas.openxmlformats.org/officeDocument/2006/relationships/image" Target="../media/image155.sv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7.svg"/></Relationships>
</file>

<file path=ppt/slides/_rels/slide52.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37.xml"/><Relationship Id="rId5" Type="http://schemas.openxmlformats.org/officeDocument/2006/relationships/image" Target="../media/image164.svg"/><Relationship Id="rId4"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7.xml"/><Relationship Id="rId4" Type="http://schemas.openxmlformats.org/officeDocument/2006/relationships/image" Target="../media/image167.pn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79638"/>
            <a:ext cx="3937874" cy="2435939"/>
          </a:xfrm>
        </p:spPr>
        <p:txBody>
          <a:bodyPr>
            <a:normAutofit fontScale="90000"/>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27510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28+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5</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21</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Data Architect &amp;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55</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ACTIVATE1709</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342656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ACTIVATE1709</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Kick-off presentation</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compute and storage options for data engineering workloads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Run interactive queries using Azure Synapse Analytics serverless SQL pools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rPr>
              <a:t>Lunch </a:t>
            </a:r>
            <a:r>
              <a:rPr lang="en-US" sz="1600" dirty="0">
                <a:effectLst/>
                <a:latin typeface="Calibri" panose="020F0502020204030204" pitchFamily="34" charset="0"/>
                <a:ea typeface="Times New Roman" panose="02020603050405020304" pitchFamily="18" charset="0"/>
              </a:rPr>
              <a:t>(12:20pm – 1:20pm)</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Data exploration and transformation in Azure Databricks</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Ingest and load data into the data warehouse</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Integrate data from Notebooks with Azure Data Factory or Azure Synapse Pipelines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Support Hybrid Transactional Analytical Processing (HTAP) with Azure Synapse Link</a:t>
            </a:r>
          </a:p>
          <a:p>
            <a:pPr marL="285750" marR="0" lvl="0" indent="-285750">
              <a:spcBef>
                <a:spcPts val="0"/>
              </a:spcBef>
              <a:spcAft>
                <a:spcPts val="0"/>
              </a:spcAft>
              <a:buFont typeface="Arial" panose="020B0604020202020204" pitchFamily="34" charset="0"/>
              <a:buChar char="•"/>
            </a:pPr>
            <a:r>
              <a:rPr lang="en-US" sz="1600" dirty="0">
                <a:latin typeface="Calibri" panose="020F0502020204030204" pitchFamily="34" charset="0"/>
                <a:ea typeface="Times New Roman" panose="02020603050405020304" pitchFamily="18" charset="0"/>
              </a:rPr>
              <a:t>Lunch </a:t>
            </a:r>
            <a:r>
              <a:rPr lang="en-US" sz="1600" dirty="0">
                <a:effectLst/>
                <a:latin typeface="Calibri" panose="020F0502020204030204" pitchFamily="34" charset="0"/>
                <a:ea typeface="Times New Roman" panose="02020603050405020304" pitchFamily="18" charset="0"/>
              </a:rPr>
              <a:t>(12:00pm – 1pm)</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6558</TotalTime>
  <Words>5959</Words>
  <Application>Microsoft Office PowerPoint</Application>
  <PresentationFormat>Widescreen</PresentationFormat>
  <Paragraphs>637</Paragraphs>
  <Slides>56</Slides>
  <Notes>38</Notes>
  <HiddenSlides>38</HiddenSlides>
  <MMClips>1</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56</vt:i4>
      </vt:variant>
    </vt:vector>
  </HeadingPairs>
  <TitlesOfParts>
    <vt:vector size="78" baseType="lpstr">
      <vt:lpstr>Arial</vt:lpstr>
      <vt:lpstr>Calibri</vt:lpstr>
      <vt:lpstr>Calibri Light</vt:lpstr>
      <vt:lpstr>Catamaran ExtraBold</vt:lpstr>
      <vt:lpstr>Consolas</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Designing a modern data warehouse</vt:lpstr>
      <vt:lpstr>The modern data warehouse</vt:lpstr>
      <vt:lpstr>PowerPoint Presentation</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37</cp:revision>
  <dcterms:created xsi:type="dcterms:W3CDTF">2021-04-14T17:02:56Z</dcterms:created>
  <dcterms:modified xsi:type="dcterms:W3CDTF">2022-12-02T20:33:39Z</dcterms:modified>
</cp:coreProperties>
</file>